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75F85E-6A45-4E2E-A61F-41FD978C7023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81F231-8EF3-4001-A54B-42E4138E123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feld 134"/>
          <p:cNvSpPr txBox="1"/>
          <p:nvPr/>
        </p:nvSpPr>
        <p:spPr>
          <a:xfrm>
            <a:off x="755576" y="26064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i="1" u="sng" dirty="0" smtClean="0"/>
              <a:t>Mein </a:t>
            </a:r>
            <a:r>
              <a:rPr lang="de-DE" sz="3600" b="1" i="1" u="sng" dirty="0"/>
              <a:t>Weg durch die Fastenzeit, </a:t>
            </a:r>
            <a:endParaRPr lang="de-DE" sz="3600" dirty="0"/>
          </a:p>
          <a:p>
            <a:pPr algn="ctr"/>
            <a:r>
              <a:rPr lang="de-DE" sz="3600" b="1" i="1"/>
              <a:t> </a:t>
            </a:r>
            <a:r>
              <a:rPr lang="de-DE" sz="3600" b="1" i="1" u="sng" smtClean="0"/>
              <a:t>PowerPoint Präsentation</a:t>
            </a:r>
            <a:endParaRPr lang="de-DE" sz="3600" dirty="0"/>
          </a:p>
        </p:txBody>
      </p:sp>
      <p:sp>
        <p:nvSpPr>
          <p:cNvPr id="552" name="Textfeld 551"/>
          <p:cNvSpPr txBox="1"/>
          <p:nvPr/>
        </p:nvSpPr>
        <p:spPr>
          <a:xfrm>
            <a:off x="1187624" y="2348880"/>
            <a:ext cx="70455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…und dieser Weg führt mich</a:t>
            </a:r>
          </a:p>
          <a:p>
            <a:r>
              <a:rPr lang="de-DE" sz="3600" b="1" dirty="0" smtClean="0"/>
              <a:t>direkt in meine Herzenskammer</a:t>
            </a:r>
          </a:p>
          <a:p>
            <a:endParaRPr lang="de-DE" sz="3600" b="1" dirty="0" smtClean="0"/>
          </a:p>
          <a:p>
            <a:endParaRPr lang="de-DE" sz="3600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547664" y="1268760"/>
            <a:ext cx="5772150" cy="187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Er (Gott) lädt uns 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mit ausgesuchter Feinfühligkeit ein,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seiner </a:t>
            </a:r>
            <a:r>
              <a:rPr lang="de-DE" sz="4800" kern="10" spc="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Einwohnung</a:t>
            </a:r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in uns zuzustimmen.</a:t>
            </a:r>
            <a:endParaRPr lang="de-DE" sz="4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1619672" y="3284984"/>
            <a:ext cx="5686425" cy="317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das Wort Gottes 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in unseren Herzen aufzunehmen,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und macht uns fähig,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ihm in Liebe zu antworten</a:t>
            </a:r>
          </a:p>
          <a:p>
            <a:pPr algn="ctr" rtl="0"/>
            <a:r>
              <a:rPr lang="de-DE" sz="4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und einander in Liebe zu begegnen.</a:t>
            </a:r>
            <a:endParaRPr lang="de-DE" sz="4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2406" y="332656"/>
            <a:ext cx="825899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Schritt</a:t>
            </a:r>
            <a:r>
              <a:rPr kumimoji="0" lang="de-DE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de-DE" sz="1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Auszug aus der Predigt von Papst Benedikt XVI. 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am 14.05.2009 in der Verkündigungskirche in </a:t>
            </a:r>
            <a:r>
              <a:rPr kumimoji="0" lang="de-DE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Nazaret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2333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91833" y="764023"/>
            <a:ext cx="69268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Schritt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de-DE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Jesaja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58, 6-11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Nein, das ist ein Fasten, wie ich es liebe: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Fesseln des Unrechts zu lösen,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Stricke des Jochs zu entfernen,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Versklavten freizulassen,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jedes Joch zu zerbrechen,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 die Hungrigen dein Brot auszuteilen,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die obdachlosen Armen ins Haus aufzunehmen,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wenn du einen Nackten siehst, ihn zu bekleiden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dich deinen Verwandten nicht zu entziehen.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105273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Dann wird dein Licht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hervorbrechen wie die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Morgenröte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deine Wunden werden schnell vernarben.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Deine Gerechtigkeit geht dir voran,  die Herrlichkeit des Herrn folgt dir nach.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Wenn du dann rufst,  wird der Herr dir Antwort geben,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wenn du um Hilfe schreist, wird er sagen: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Hier bin ich.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1052736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Wenn du der Unterdrückung bei dir ein Ende machst,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auf keinen mit dem Finger zeigst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niemand verleumdest,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dem Hungrigen dein Brot reichst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den Darbenden satt machst,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dann geht im Dunkel dein Licht auf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deine Finsternis wird hell wie der Mittag.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Herr wird dich immer führen,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auch im dürren Land macht er dich satt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stärkt deine Glieder.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Du gleichst einem bewässerten Garten, 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einer Quelle, deren Wasser niemals versiegt.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67613" y="436022"/>
            <a:ext cx="8576387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Schritt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Lukas 3, 10-16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 fragten ihn (Johannes) die Leute: Was sollen wir also tun?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Er (Johannes) antwortete ihnen: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Wer zwei Gewänder hat, der gebe eines davon dem,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keines hat,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wer zu essen hat, der handle ebenso.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 kamen auch Zöllner zu ihm, um sich taufen zu lassen,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fragten: Meister, was sollen wir tun?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Er sagte zu ihnen: Verlangt nicht mehr, als festgesetzt ist.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Auch Soldaten fragten ihn: Was sollen denn wir tun?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er sagte zu ihnen: Misshandelt niemand,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erpresst niemand, begnügt euch mit eurem Sold!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1052736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Das Volk war voll Erwartung und alle überlegten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im Stillen,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ob Johannes nicht vielleicht selbst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Messias sei.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Doch Johannes gab ihnen allen zur Antwort: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Ich taufe euch nur mit Wasser.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 kommt aber einer, der stärker ist als ich,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ich bin es nicht wert, ihm die Schuhe aufzuschnüren.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Er wird euch mit dem Heiligen Geist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und mit Feuer taufen.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99592" y="404664"/>
            <a:ext cx="688682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Schritt</a:t>
            </a:r>
            <a:r>
              <a:rPr kumimoji="0" lang="de-DE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i="1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Wenn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ich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bei Johannes am Fluss wäre,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und ich würde Johannes fragen: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600" b="1" dirty="0" smtClean="0"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Du, Johannes, was kann 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ich 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denn tun?“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i="1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Was könnte Johannes 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mir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dann antworten?</a:t>
            </a:r>
            <a:endParaRPr kumimoji="0" lang="de-DE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548680"/>
            <a:ext cx="871905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Schritt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b="1" i="1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Und woher nehm 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ich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die Kraft dazu,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das zu tun, was Johannes 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mir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auf meine Frage antwortet?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3600" b="1" dirty="0" smtClean="0"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600" b="1" dirty="0" smtClean="0">
                <a:cs typeface="Times New Roman" pitchFamily="18" charset="0"/>
              </a:rPr>
              <a:t>Ich nehme die Kraft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600" b="1" dirty="0" smtClean="0">
                <a:cs typeface="Times New Roman" pitchFamily="18" charset="0"/>
              </a:rPr>
              <a:t>aus der sicheren Gewissheit,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600" b="1" dirty="0" smtClean="0">
                <a:cs typeface="Times New Roman" pitchFamily="18" charset="0"/>
              </a:rPr>
              <a:t>v</a:t>
            </a: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on Gott unendlich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geliebt zu sein.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558</Words>
  <Application>Microsoft Office PowerPoint</Application>
  <PresentationFormat>Bildschirmpräsentation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Ananke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Johanna Chantal</dc:creator>
  <cp:lastModifiedBy>Johanna Chantal</cp:lastModifiedBy>
  <cp:revision>35</cp:revision>
  <dcterms:created xsi:type="dcterms:W3CDTF">2015-02-22T15:16:53Z</dcterms:created>
  <dcterms:modified xsi:type="dcterms:W3CDTF">2019-03-10T16:07:06Z</dcterms:modified>
</cp:coreProperties>
</file>